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2" r:id="rId1"/>
  </p:sldMasterIdLst>
  <p:sldIdLst>
    <p:sldId id="256" r:id="rId2"/>
    <p:sldId id="260" r:id="rId3"/>
    <p:sldId id="265" r:id="rId4"/>
    <p:sldId id="279" r:id="rId5"/>
    <p:sldId id="280" r:id="rId6"/>
    <p:sldId id="281" r:id="rId7"/>
    <p:sldId id="282" r:id="rId8"/>
    <p:sldId id="283" r:id="rId9"/>
    <p:sldId id="284" r:id="rId10"/>
    <p:sldId id="290" r:id="rId11"/>
    <p:sldId id="291" r:id="rId12"/>
    <p:sldId id="292" r:id="rId13"/>
    <p:sldId id="293" r:id="rId14"/>
    <p:sldId id="294" r:id="rId15"/>
    <p:sldId id="29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8C941BBD-199B-3640-9819-F8AA36BF7093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B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48000"/>
            <a:ext cx="7799387" cy="275737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6320413" cy="107832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1. </a:t>
            </a:r>
            <a:r>
              <a:rPr lang="en-US" sz="3200" b="1" dirty="0" smtClean="0"/>
              <a:t>A skirt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17864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err="1" smtClean="0"/>
              <a:t>Une</a:t>
            </a:r>
            <a:r>
              <a:rPr lang="en-US" sz="3200" b="1" i="1" dirty="0" smtClean="0"/>
              <a:t> robe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6320413" cy="107832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2. </a:t>
            </a:r>
            <a:r>
              <a:rPr lang="en-US" sz="3200" b="1" dirty="0" smtClean="0"/>
              <a:t>A woman suit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21325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Un </a:t>
            </a:r>
            <a:r>
              <a:rPr lang="en-US" sz="3200" b="1" i="1" dirty="0" err="1" smtClean="0"/>
              <a:t>tailleur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6320413" cy="107832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3. </a:t>
            </a:r>
            <a:r>
              <a:rPr lang="en-US" sz="3200" b="1" dirty="0" smtClean="0"/>
              <a:t>A scarf in silk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21240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Un foulard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6320413" cy="107832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4. </a:t>
            </a:r>
            <a:r>
              <a:rPr lang="en-US" sz="3200" b="1" dirty="0" smtClean="0"/>
              <a:t>A tie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226115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err="1" smtClean="0"/>
              <a:t>Une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cravate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6320413" cy="107832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5. </a:t>
            </a:r>
            <a:r>
              <a:rPr lang="en-US" sz="3200" b="1" dirty="0" smtClean="0"/>
              <a:t>A belt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23936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err="1" smtClean="0"/>
              <a:t>Une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ceinture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6320413" cy="107832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6. </a:t>
            </a:r>
            <a:r>
              <a:rPr lang="en-US" sz="3200" b="1" dirty="0" smtClean="0"/>
              <a:t>A man suit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22260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Un costume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6288258" cy="1062251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B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21880" y="2507701"/>
            <a:ext cx="698890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Un </a:t>
            </a:r>
            <a:r>
              <a:rPr lang="en-US" sz="2800" dirty="0" err="1" smtClean="0"/>
              <a:t>partenaire</a:t>
            </a:r>
            <a:r>
              <a:rPr lang="en-US" sz="2800" dirty="0" smtClean="0"/>
              <a:t> se met le dos à </a:t>
            </a:r>
            <a:r>
              <a:rPr lang="en-US" sz="2800" dirty="0" err="1" smtClean="0"/>
              <a:t>l’écran</a:t>
            </a:r>
            <a:r>
              <a:rPr lang="en-US" sz="2800" dirty="0" smtClean="0"/>
              <a:t> et </a:t>
            </a:r>
            <a:r>
              <a:rPr lang="en-US" sz="2800" dirty="0" err="1" smtClean="0"/>
              <a:t>l’autre</a:t>
            </a:r>
            <a:r>
              <a:rPr lang="en-US" sz="2800" dirty="0" smtClean="0"/>
              <a:t> fait face à </a:t>
            </a:r>
            <a:r>
              <a:rPr lang="en-US" sz="2800" dirty="0" err="1" smtClean="0"/>
              <a:t>l’écran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1.Le </a:t>
            </a:r>
            <a:r>
              <a:rPr lang="en-US" sz="2800" dirty="0" err="1" smtClean="0"/>
              <a:t>partenaire</a:t>
            </a:r>
            <a:r>
              <a:rPr lang="en-US" sz="2800" dirty="0" smtClean="0"/>
              <a:t> qui fait face à </a:t>
            </a:r>
            <a:r>
              <a:rPr lang="en-US" sz="2800" dirty="0" err="1" smtClean="0"/>
              <a:t>l’écran</a:t>
            </a:r>
            <a:r>
              <a:rPr lang="en-US" sz="2800" dirty="0" smtClean="0"/>
              <a:t> </a:t>
            </a:r>
            <a:r>
              <a:rPr lang="en-US" sz="2800" dirty="0" err="1" smtClean="0"/>
              <a:t>dessine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qu’il</a:t>
            </a:r>
            <a:r>
              <a:rPr lang="en-US" sz="2800" dirty="0" smtClean="0"/>
              <a:t> </a:t>
            </a:r>
            <a:r>
              <a:rPr lang="en-US" sz="2800" dirty="0" err="1" smtClean="0"/>
              <a:t>voit</a:t>
            </a:r>
            <a:r>
              <a:rPr lang="en-US" sz="2800" dirty="0" smtClean="0"/>
              <a:t> au tableau</a:t>
            </a:r>
          </a:p>
          <a:p>
            <a:r>
              <a:rPr lang="en-US" sz="2800" dirty="0" smtClean="0"/>
              <a:t>2. Le </a:t>
            </a:r>
            <a:r>
              <a:rPr lang="en-US" sz="2800" dirty="0" err="1" smtClean="0"/>
              <a:t>partenaire</a:t>
            </a:r>
            <a:r>
              <a:rPr lang="en-US" sz="2800" dirty="0" smtClean="0"/>
              <a:t> qui </a:t>
            </a:r>
            <a:r>
              <a:rPr lang="en-US" sz="2800" dirty="0" err="1" smtClean="0"/>
              <a:t>est</a:t>
            </a:r>
            <a:r>
              <a:rPr lang="en-US" sz="2800" dirty="0" smtClean="0"/>
              <a:t> dos à </a:t>
            </a:r>
            <a:r>
              <a:rPr lang="en-US" sz="2800" dirty="0" err="1" smtClean="0"/>
              <a:t>l’écran</a:t>
            </a:r>
            <a:r>
              <a:rPr lang="en-US" sz="2800" dirty="0" smtClean="0"/>
              <a:t> </a:t>
            </a:r>
            <a:r>
              <a:rPr lang="en-US" sz="2800" dirty="0" err="1" smtClean="0"/>
              <a:t>doit</a:t>
            </a:r>
            <a:r>
              <a:rPr lang="en-US" sz="2800" dirty="0" smtClean="0"/>
              <a:t> </a:t>
            </a:r>
            <a:r>
              <a:rPr lang="en-US" sz="2800" dirty="0" err="1" smtClean="0"/>
              <a:t>écrire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6031021" cy="708601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1.</a:t>
            </a:r>
            <a:r>
              <a:rPr lang="en-US" sz="3200" b="1" dirty="0" smtClean="0"/>
              <a:t> Pants 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23845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Un </a:t>
            </a:r>
            <a:r>
              <a:rPr lang="en-US" sz="3200" b="1" i="1" dirty="0" err="1" smtClean="0"/>
              <a:t>pantalon</a:t>
            </a:r>
            <a:r>
              <a:rPr lang="en-US" sz="3200" b="1" i="1" dirty="0" smtClean="0"/>
              <a:t> </a:t>
            </a:r>
            <a:endParaRPr lang="en-US" sz="3200" b="1" i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5805938" cy="72467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2.</a:t>
            </a:r>
            <a:r>
              <a:rPr lang="en-US" sz="3200" b="1" dirty="0" smtClean="0"/>
              <a:t> Ski jacket 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20902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Un anorak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5383369" cy="72467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3.</a:t>
            </a:r>
            <a:r>
              <a:rPr lang="en-US" sz="3200" b="1" dirty="0" smtClean="0"/>
              <a:t> A woman shirt 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45720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Un </a:t>
            </a:r>
            <a:r>
              <a:rPr lang="en-US" sz="3200" b="1" i="1" dirty="0" err="1" smtClean="0"/>
              <a:t>chemisier</a:t>
            </a:r>
            <a:r>
              <a:rPr lang="en-US" sz="3200" b="1" i="1" dirty="0" smtClean="0"/>
              <a:t> – </a:t>
            </a:r>
            <a:r>
              <a:rPr lang="en-US" sz="3200" b="1" i="1" dirty="0" err="1" smtClean="0"/>
              <a:t>une</a:t>
            </a:r>
            <a:r>
              <a:rPr lang="en-US" sz="3200" b="1" i="1" dirty="0" smtClean="0"/>
              <a:t> blouse 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5886324" cy="75682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4.</a:t>
            </a:r>
            <a:r>
              <a:rPr lang="en-US" sz="3200" b="1" dirty="0" smtClean="0"/>
              <a:t> A man suit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199394" y="4603055"/>
            <a:ext cx="336016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Un</a:t>
            </a:r>
            <a:r>
              <a:rPr lang="en-US" sz="3200" b="1" i="1" dirty="0" smtClean="0"/>
              <a:t> costume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5677319" cy="94972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5. a purse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26763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Un</a:t>
            </a:r>
            <a:r>
              <a:rPr lang="en-US" sz="3200" b="1" i="1" dirty="0" smtClean="0"/>
              <a:t> sac </a:t>
            </a:r>
            <a:r>
              <a:rPr lang="en-US" sz="3200" b="1" i="1" dirty="0" err="1" smtClean="0"/>
              <a:t>à</a:t>
            </a:r>
            <a:r>
              <a:rPr lang="en-US" sz="3200" b="1" i="1" dirty="0" smtClean="0"/>
              <a:t> main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6320413" cy="107832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6. A Yankee </a:t>
            </a:r>
            <a:r>
              <a:rPr lang="en-US" sz="3200" b="1" dirty="0" smtClean="0"/>
              <a:t>hat 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9110" y="4603055"/>
            <a:ext cx="25729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err="1" smtClean="0"/>
              <a:t>Une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casquette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5950634" cy="981876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6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1077" y="2808018"/>
            <a:ext cx="3966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Changer de </a:t>
            </a:r>
            <a:r>
              <a:rPr lang="en-US" sz="3200" b="1" dirty="0" err="1" smtClean="0"/>
              <a:t>rôle</a:t>
            </a:r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139</TotalTime>
  <Words>164</Words>
  <Application>Microsoft Macintosh PowerPoint</Application>
  <PresentationFormat>On-screen Show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Capital</vt:lpstr>
      <vt:lpstr>Unité 6 B  </vt:lpstr>
      <vt:lpstr>Unité 6 B </vt:lpstr>
      <vt:lpstr>Unité 6</vt:lpstr>
      <vt:lpstr>Unité 6 </vt:lpstr>
      <vt:lpstr>Unité 6 </vt:lpstr>
      <vt:lpstr>Unité 6 </vt:lpstr>
      <vt:lpstr>Unité 6 </vt:lpstr>
      <vt:lpstr>Unité 6 </vt:lpstr>
      <vt:lpstr>Unité 6 </vt:lpstr>
      <vt:lpstr>Unité 6 </vt:lpstr>
      <vt:lpstr>Unité 6 </vt:lpstr>
      <vt:lpstr>Unité 6 </vt:lpstr>
      <vt:lpstr>Unité 6 </vt:lpstr>
      <vt:lpstr>Unité 6 </vt:lpstr>
      <vt:lpstr>Unité 6 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 </dc:title>
  <dc:creator>Viviane Grebert</dc:creator>
  <cp:lastModifiedBy>Viviane Grebert</cp:lastModifiedBy>
  <cp:revision>19</cp:revision>
  <dcterms:created xsi:type="dcterms:W3CDTF">2011-12-06T22:07:15Z</dcterms:created>
  <dcterms:modified xsi:type="dcterms:W3CDTF">2011-12-06T22:22:04Z</dcterms:modified>
</cp:coreProperties>
</file>